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5A634C3-BA68-45BD-AB99-D5F0945D78E2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0299603-0089-4389-8061-2614A8AFA5C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"/>
          <p:cNvSpPr>
            <a:spLocks noChangeArrowheads="1"/>
          </p:cNvSpPr>
          <p:nvPr/>
        </p:nvSpPr>
        <p:spPr bwMode="auto">
          <a:xfrm>
            <a:off x="357188" y="285750"/>
            <a:ext cx="8572500" cy="4619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РЕШАЕМ     ЕГЭ    В1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57188" y="857250"/>
            <a:ext cx="84296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пачке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500 листов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бумаги формата А4. За неделю в офисе расходуется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800 листов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algn="just" eaLnBrk="0" hangingPunct="0">
              <a:defRPr/>
            </a:pP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Какое наименьшее количество пачек бумаги нужно купить в офис на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 недель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http://orenburg.doski.ru/i/81/11/81115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56300" y="4071938"/>
            <a:ext cx="318770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orenburg.doski.ru/i/81/11/81115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156176" y="4071938"/>
            <a:ext cx="2786062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260648"/>
            <a:ext cx="8229600" cy="4525963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Шоколадка стоит 35 рублей.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воскресенье в супермаркете действует специальное предложение: заплатив за две шоколадки, покупатель получает три (одну в подарок).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Какое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наибольшее количество шоколадок можно получить, потратив не более 200 рублей в воскресенье?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Картинки по запросу шоколадка карти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</TotalTime>
  <Words>73</Words>
  <Application>Microsoft Office PowerPoint</Application>
  <PresentationFormat>Экран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Открытая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Frontime</dc:creator>
  <cp:lastModifiedBy>Frontime</cp:lastModifiedBy>
  <cp:revision>2</cp:revision>
  <dcterms:created xsi:type="dcterms:W3CDTF">2017-08-30T11:44:20Z</dcterms:created>
  <dcterms:modified xsi:type="dcterms:W3CDTF">2017-08-30T12:01:20Z</dcterms:modified>
</cp:coreProperties>
</file>